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90CA66-2CF4-DA4E-ADB8-A35D0640AF41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Untitled Section" id="{D7CAF4C4-8DC7-6049-90C7-67F7B364113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8"/>
  </p:normalViewPr>
  <p:slideViewPr>
    <p:cSldViewPr snapToGrid="0" snapToObjects="1">
      <p:cViewPr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5:58:55.7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78 24575,'7'0'0,"1"0"0,0 0 0,0-4 0,0 3 0,0-2 0,-4-1 0,4 3 0,-4-3 0,4 4 0,-3-3 0,2 2 0,-2-3 0,0 1 0,2 2 0,-2-3 0,-1 0 0,4 3 0,-3-3 0,3 4 0,0 0 0,0 0 0,0 0 0,1 0 0,-1 0 0,0-3 0,1 2 0,-1-3 0,0 4 0,1 0 0,-1 0 0,0 0 0,1 0 0,-1 0 0,1 0 0,-1 0 0,0 0 0,1 0 0,-1 0 0,0 0 0,0 0 0,0 0 0,1 0 0,-1 0 0,0 0 0,0 0 0,0 0 0,0 0 0,1 0 0,-1 0 0,0 0 0,1 0 0,-1 0 0,0 0 0,0 0 0,1 0 0,-1 0 0,0 0 0,0 0 0,0 0 0,1 0 0,-1 0 0,0 0 0,0 0 0,1 0 0,-1 0 0,0 0 0,0 0 0,1 0 0,-1 0 0,0 0 0,1 0 0,-1 0 0,0 0 0,1 0 0,-1 0 0,1 0 0,-1 0 0,0 0 0,1 0 0,-1 0 0,1 0 0,-1 0 0,0 0 0,1 0 0,-1 0 0,1 0 0,-1 0 0,0 0 0,1 0 0,-1 0 0,5 0 0,-3 0 0,3 0 0,-5 0 0,0 0 0,1 0 0,4 0 0,-4 0 0,4 0 0,0 0 0,0 0 0,1 0 0,2 0 0,-6 0 0,3 0 0,0 0 0,-4 0 0,4 0 0,0 0 0,1 0 0,0 0 0,4 4 0,-4-3 0,4 7 0,-4-7 0,4 3 0,-9-4 0,4 0 0,-1 4 0,2-3 0,-1 3 0,0-4 0,-4 0 0,-1 0 0,0 0 0,1 0 0,-1 0 0,1 0 0,-1 0 0,0 0 0,1 0 0,-1 0 0,1 0 0,-1 0 0,0 0 0,0 0 0,1 0 0,-1 0 0,5 0 0,-4 0 0,4 0 0,0 0 0,-3 0 0,3 0 0,0 0 0,-4 0 0,4 0 0,0 0 0,-4 0 0,4 0 0,0 0 0,-3 0 0,3 0 0,-5-4 0,1 3 0,3-3 0,-2 4 0,3-4 0,4 4 0,-7-4 0,7 4 0,-9-4 0,5 3 0,-4-3 0,4 4 0,0 0 0,-3 0 0,3 0 0,-5 0 0,1 0 0,3 0 0,-2 0 0,3 0 0,-5 0 0,5 0 0,-3 0 0,11 0 0,-11 0 0,12 0 0,-13 0 0,9 0 0,-9 0 0,8 0 0,-7 0 0,7 0 0,-3 0 0,1 0 0,2-4 0,-3 3 0,5-3 0,-5 4 0,3 0 0,-3 0 0,5 0 0,-5 0 0,3 0 0,-4 0 0,6 0 0,-6 0 0,5 0 0,-9 0 0,4 0 0,0 0 0,-4 0 0,4 0 0,-4 0 0,4 0 0,-4 0 0,4 0 0,-4 0 0,3-4 0,-2 3 0,3-4 0,0 5 0,-4 0 0,9 0 0,0 0 0,-3 0 0,6 0 0,-12 0 0,9-4 0,-9 3 0,9-3 0,-9 4 0,4 0 0,0 0 0,-3 0 0,2 0 0,-3 0 0,4 0 0,-4 0 0,9 0 0,-9 0 0,4 0 0,0 0 0,1 0 0,8 0 0,-7 0 0,7 0 0,-8 0 0,0 0 0,3 0 0,-7 0 0,3 0 0,-1 0 0,3 0 0,-1 0 0,3 0 0,-7 0 0,7 0 0,-7 0 0,7 0 0,-3 0 0,5 0 0,3 0 0,-3 0 0,4 0 0,-5 0 0,1 0 0,-1 0 0,-4 0 0,4 0 0,-9 0 0,9 0 0,-9 0 0,4 0 0,0 0 0,-3 0 0,7 0 0,-7 0 0,7 0 0,-3 0 0,5 0 0,-5 0 0,12 0 0,-15 0 0,15 0 0,-17 0 0,9 0 0,-9 0 0,4 0 0,0 0 0,-3 0 0,3 0 0,-5 0 0,5 4 0,-4-3 0,4 3 0,0-4 0,-3 0 0,3 0 0,0 0 0,-4 4 0,4-3 0,4 3 0,-7-4 0,10 3 0,-10-2 0,1 3 0,2 0 0,-3-3 0,3 3 0,-5-4 0,1 4 0,-1-3 0,5 2 0,-4-3 0,4 0 0,0 5 0,-3-4 0,3 3 0,-1-4 0,-3 0 0,3 0 0,-3 0 0,-1 0 0,0 0 0,1 0 0,-1 0 0,0 0 0,-4 3 0,3-2 0,-2 3 0,-1 0 0,3-3 0,-9 2 0,4-7 0,-5 3 0,3-2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0:27.491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 0 24575,'4'8'0,"-4"0"0,8-3 0,-7 2 0,6-6 0,-6 7 0,6-4 0,-6 4 0,7-3 0,-7 2 0,6-2 0,-3 3 0,4 0 0,0 0 0,0 0 0,0-1 0,0 1 0,-1-3 0,-2 2 0,2-6 0,-6 6 0,6-6 0,-6 6 0,7-2 0,-8 3 0,8-4 0,-7 3 0,6-6 0,-6 7 0,6-7 0,-6 6 0,2-3 0,1 1 0,-3 2 0,6-6 0,-3 6 0,1-3 0,2 0 0,-6 3 0,7-6 0,-8 6 0,8-6 0,-4 6 0,4-6 0,-3 6 0,2-6 0,-6 6 0,6-6 0,-3 6 0,4-2 0,0-1 0,-4 3 0,3-6 0,-6 6 0,6-6 0,-3 3 0,1-1 0,2 2 0,-7 3 0,4-1 0,-4 1 0,0 0 0,0-1 0,0 2 0,0-2 0,0 2 0,0-1 0,0 0 0,0 1 0,0-1 0,0 1 0,0-1 0,-4-3 0,3 2 0,-7-2 0,4 3 0,-4 0 0,3 0 0,-2 0 0,3 0 0,-1 0 0,-2-4 0,2 3 0,-3-2 0,0-1 0,4 3 0,-4-6 0,7 7 0,-6-7 0,6 6 0,-7-2 0,4 0 0,-1 2 0,-3-2 0,4-1 0,-1 4 0,-3-7 0,3 6 0,1-2 0,-4-1 0,7 4 0,-6-7 0,6 6 0,-7-2 0,7 3 0,-6-3 0,6 2 0,-7-3 0,7 4 0,-6-4 0,6 4 0,-6-7 0,6 6 0,-3-2 0,0-1 0,3 4 0,-6-7 0,6 6 0,-3-2 0,1-1 0,2 3 0,-3-2 0,4 3 0,-3 0 0,2 0 0,-6-1 0,6 1 0,-6-4 0,6 0 0,-2-4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15.316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34 24575,'8'0'0,"0"0"0,4 0 0,-3 0 0,4 0 0,-5 0 0,0 0 0,4 0 0,-3 0 0,4 0 0,-5 0 0,0 0 0,0 0 0,0 0 0,0 0 0,1-8 0,-1 6 0,5-6 0,-4 8 0,7 0 0,-3 0 0,0 0 0,-1 0 0,-3 0 0,-1 0 0,0 0 0,0 0 0,0 0 0,0 0 0,0 0 0,0 0 0,0 0 0,-1 0 0,1 0 0,0 0 0,-1 0 0,1 0 0,0 0 0,0 0 0,0 0 0,0 0 0,0 0 0,-1 0 0,1 0 0,0 0 0,0-3 0,-1 2 0,1-2 0,0 3 0,0 0 0,-1 0 0,1 0 0,0 0 0,-1 0 0,1 0 0,0 0 0,-1 0 0,-3-4 0,3 3 0,-3-2 0,4 3 0,0 0 0,-1 0 0,1 0 0,-1 0 0,1 0 0,-1 0 0,1 0 0,-1 0 0,1 0 0,-1 0 0,0 0 0,1 0 0,-1 0 0,1 0 0,-1 0 0,0 0 0,-3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17.629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7 1 24575,'2'0'0,"5"0"0,9 0 0,2 0 0,0 0 0,0 3 0,0 2 0,0 4 0,0 0 0,-1 0 0,-3 0 0,-2-1 0,-4-3 0,1 2 0,-1-6 0,0 2 0,0 1 0,0-3 0,-4 6 0,3-6 0,-3 5 0,3-5 0,-3 6 0,3-6 0,-6 6 0,6-3 0,-3 4 0,3 0 0,1-4 0,-4 3 0,4-3 0,-4 4 0,4 0 0,-4-1 0,3-2 0,-6 2 0,2-3 0,-3 4 0,0 0 0,0-1 0,0 1 0,0 0 0,0 0 0,0 0 0,0 0 0,0 0 0,0-1 0,-3-2 0,-1 2 0,-4-7 0,0 7 0,0-2 0,0 2 0,0-3 0,1 3 0,-2-2 0,1 3 0,-4-4 0,3 3 0,-4-6 0,5 6 0,0-6 0,0 6 0,-1-6 0,1 3 0,0-1 0,0-2 0,0 6 0,-1-6 0,1 7 0,0-8 0,0 8 0,0-7 0,-1 6 0,1-6 0,4 6 0,-4-6 0,4 6 0,-4-6 0,-1 2 0,1 1 0,4 0 0,-4 1 0,4 2 0,-1-2 0,-2-1 0,2 3 0,1-2 0,-4-1 0,8 3 0,-8-6 0,7 7 0,-6-4 0,6 4 0,1-4 0,1-1 0,2-3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22.756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 16 24575,'7'0'0,"1"0"0,0 0 0,0 0 0,5 0 0,-4 0 0,3 0 0,-4 0 0,0 0 0,0 0 0,5 0 0,-4 0 0,8 0 0,-8 0 0,8 0 0,-8 0 0,8 0 0,-8 0 0,7 0 0,-7 0 0,8 0 0,-8 0 0,4 0 0,-5 0 0,0 0 0,0 0 0,0 0 0,0-3 0,0 2 0,0-3 0,0 4 0,0 0 0,0 0 0,0 0 0,0 0 0,0 0 0,0 0 0,0 0 0,0 0 0,0 0 0,-1 0 0,1 0 0,0 0 0,-1 0 0,1 0 0,-1-3 0,1 2 0,-1-2 0,-2 3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36.667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1 24575,'8'0'0,"0"0"0,0 3 0,0-2 0,0 6 0,0-6 0,0 3 0,-4-1 0,4-2 0,-4 6 0,4-6 0,-4 6 0,3-6 0,-6 6 0,6-6 0,-7 6 0,8-6 0,-4 6 0,4-3 0,0 4 0,0-4 0,-4 3 0,3-6 0,-2 6 0,2-3 0,1 5 0,0-2 0,0 1 0,0-4 0,-4 3 0,3-2 0,-3 3 0,4-1 0,0-2 0,0 1 0,0-1 0,-1 2 0,1-3 0,-4 3 0,3-2 0,-3-1 0,0 3 0,3-6 0,-6 6 0,5-6 0,-5 6 0,6-6 0,-6 6 0,2-3 0,-3 4 0,0-1 0,0 1 0,0 0 0,0-1 0,0 1 0,-4-4 0,4 3 0,-4-3 0,0 0 0,3 3 0,-2-3 0,-1 0 0,3 3 0,-3-2 0,1-1 0,2 3 0,-3-2 0,1 2 0,2 1 0,-6-4 0,6 3 0,-6-2 0,6 3 0,-7-4 0,8 3 0,-8-6 0,7 6 0,-6-2 0,3-1 0,0 3 0,-3-6 0,2 2 0,1 1 0,-3-3 0,6 6 0,-6-6 0,6 5 0,-6-5 0,6 6 0,-6-6 0,7 6 0,-7-7 0,6 7 0,-2-3 0,3 3 0,0 1 0,0-1 0,0 0 0,0 1 0,0-1 0,0 1 0,0-1 0,0-6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39.937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41 24575,'2'0'0,"0"0"0,13 0 0,4 0 0,0 0 0,4 0 0,-5 0 0,0 0 0,0 0 0,0 0 0,-5 0 0,0 0 0,-5 0 0,0 0 0,0 0 0,0 0 0,0 0 0,0 0 0,1-8 0,-1 6 0,0-6 0,1 8 0,-1 0 0,0 0 0,0 0 0,0 0 0,0 0 0,0 0 0,0-3 0,0 2 0,0-3 0,-1 4 0,1 0 0,0 0 0,-1 0 0,1 0 0,-1 0 0,-3-3 0,0-1 0,-4 0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47.923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0 24575,'8'4'0,"-1"-3"0,1 6 0,0-3 0,0 4 0,0-4 0,0 4 0,0-4 0,0 0 0,0 3 0,0-6 0,0 6 0,-1-3 0,1 0 0,-1 3 0,1-6 0,0 2 0,-1-3 0,-3 4 0,3-4 0,-6 8 0,6-7 0,-7 6 0,7-6 0,-6 6 0,6-6 0,-7 6 0,7-3 0,-6 3 0,6 1 0,-6 0 0,2 0 0,-3 0 0,0 0 0,0 0 0,0 0 0,0 0 0,0 0 0,0 0 0,0-1 0,0 1 0,0 0 0,0-1 0,0 1 0,0-1 0,0 1 0,0-1 0,0 1 0,0 0 0,0 0 0,0-1 0,0 1 0,0 0 0,-4 0 0,3 0 0,-6-4 0,6 3 0,-6-6 0,6 6 0,-6-3 0,3 4 0,-1 0 0,-2-4 0,6 3 0,-6-6 0,6 6 0,-6-6 0,6 6 0,-6-7 0,6 7 0,-7-6 0,7 6 0,-6-6 0,7 6 0,-7-6 0,6 6 0,-3-3 0,4 1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53.505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0 24575,'8'0'0,"0"0"0,0 0 0,0 0 0,0 0 0,0 0 0,0 0 0,-1 0 0,1 0 0,-1 0 0,1 0 0,-1 0 0,1 0 0,0 0 0,-1 0 0,1 0 0,0 0 0,0 0 0,0 0 0,0 0 0,-1 0 0,1 0 0,0 0 0,-1 0 0,1 0 0,0 0 0,-1 0 0,1 0 0,0 0 0,-4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9:56.685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0 24575,'0'16'0,"0"1"0,0 6 0,0-4 0,0 4 0,0 0 0,0-4 0,0 4 0,0-5 0,0 0 0,0 0 0,0-5 0,0 4 0,0-3 0,0 3 0,0 1 0,0-4 0,0 3 0,0-4 0,0 1 0,0 2 0,0-2 0,0 0 0,0-2 0,0 0 0,0-2 0,0 6 0,0-3 0,0 5 0,0-5 0,0-1 0,0-4 0,0 5 0,0-4 0,0 3 0,0-4 0,0 5 0,0-4 0,0 3 0,0-4 0,0 0 0,0 5 0,0-4 0,0 4 0,0-5 0,0 0 0,0 0 0,0 0 0,0 0 0,0 0 0,0 0 0,0 0 0,0 0 0,0 0 0,0 0 0,0 0 0,0 0 0,0 0 0,0 0 0,0 0 0,0 0 0,0 0 0,0-1 0,0 1 0,0 0 0,0 0 0,0 0 0,0 0 0,0-1 0,0 2 0,0-2 0,0 1 0,0 1 0,0-1 0,0 0 0,0 0 0,0 0 0,0 0 0,0 4 0,0-2 0,0 2 0,0-4 0,0 0 0,0 0 0,0 0 0,0 0 0,0 1 0,0-1 0,0 0 0,0 0 0,0 0 0,0 0 0,0 0 0,0 0 0,0 0 0,0 0 0,0 0 0,0 0 0,0 0 0,0 1 0,0-1 0,0 0 0,0 0 0,0 0 0,0 0 0,4 3 0,-3 3 0,2-1 0,-3-1 0,0-4 0,0 5 0,0-4 0,0 3 0,0 1 0,0-4 0,0 8 0,0-8 0,0 8 0,0-4 0,0 1 0,0 2 0,4-6 0,-3 6 0,2 6 0,-3-7 0,0 10 0,4-11 0,-3 4 0,3-5 0,-4 4 0,0-4 0,0 1 0,4 3 0,-3-4 0,3 5 0,-4 0 0,0 0 0,0-5 0,0 4 0,0-8 0,0 4 0,0-5 0,4 0 0,-3 8 0,2-6 0,-3 6 0,0-8 0,0 5 0,0-4 0,0 3 0,0 1 0,0-4 0,0 3 0,0-4 0,0 5 0,0-4 0,0 3 0,0-4 0,0 0 0,0 1 0,0 3 0,0 1 0,0 0 0,0-1 0,0 0 0,0-3 0,0 4 0,0-5 0,0 0 0,0 0 0,0 0 0,0 0 0,0 0 0,0 0 0,0-1 0,0 1 0,0 0 0,0-1 0,0 1 0,0-1 0,4-3 0,0 0 0,3-4 0,1 0 0,0 0 0,-1 0 0,1 0 0,0 0 0,0 0 0,0 0 0,0-4 0,0 3 0,1-3 0,-1 4 0,0-3 0,0 2 0,0-3 0,0 4 0,0 0 0,0 0 0,0 0 0,0 0 0,0 0 0,0 0 0,0 0 0,0 0 0,0 0 0,0-3 0,-1 2 0,1-3 0,-1 4 0,-6 0 0,-6-8 0,-14-2 0,8-1 0,-2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32:50.028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 46 24575,'24'0'0,"13"0"0,-6 0 0,24 0 0,-8 0 0,1 0 0,13 0 0,-28 0 0,9 0 0,-17 0 0,24 0 0,-25 0 0,20 0 0,-26-4 0,0 3 0,5-3 0,-4 0 0,0 3 0,-3-3 0,-2 4 0,4 0 0,0 0 0,7-4 0,-5 3 0,6-3 0,-8 4 0,0 0 0,0-4 0,0 3 0,0-3 0,0 4 0,5 0 0,-4 0 0,4 0 0,-5 0 0,-1-4 0,-3 3 0,3-3 0,-4 4 0,1 0 0,3 0 0,-8 0 0,8 0 0,-4 0 0,9 0 0,-4 0 0,-1 0 0,0 0 0,-3 0 0,4 0 0,5 0 0,-4 0 0,4 0 0,-5 0 0,0 0 0,0 0 0,-1 0 0,1 0 0,0 0 0,-4 0 0,10 0 0,-8 0 0,10 0 0,-8 0 0,0 0 0,-1 0 0,1 0 0,0 0 0,0 0 0,-4 0 0,2 0 0,-2 0 0,4 0 0,-5 0 0,4 0 0,-3 0 0,4 0 0,-1 0 0,1 0 0,0 0 0,5 0 0,-4 0 0,4 0 0,0 0 0,10 0 0,-2 0 0,1 0 0,-4 0 0,-3 0 0,-1 0 0,-1 0 0,-5 0 0,0 0 0,0 0 0,-5 0 0,4 0 0,-4 0 0,1 0 0,3 0 0,-8 0 0,11 0 0,-5 0 0,2 0 0,0 0 0,-8 0 0,7 0 0,-6 0 0,6 0 0,-6 0 0,2 0 0,-4 0 0,0 0 0,0 0 0,0 0 0,0 0 0,-11 0 0,-14 0 0,5 0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5:59:11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 24575,'8'0'0,"4"0"0,-2 0 0,7 0 0,-7 0 0,7 0 0,-7 0 0,7 0 0,-8 0 0,9 0 0,-9 0 0,9 0 0,-9 0 0,9 0 0,-4 0 0,0 0 0,3 0 0,-7 0 0,3 0 0,0 0 0,-4 0 0,4 0 0,-4 0 0,-1 0 0,0 0 0,5 0 0,-3 0 0,3 0 0,-5 0 0,1 0 0,-1 0 0,0 0 0,1 0 0,-1 0 0,1 0 0,-1 0 0,0 0 0,4 0 0,-2 0 0,2 0 0,-4 0 0,1 0 0,-1 0 0,0 0 0,1 0 0,-1 0 0,1 0 0,-1 0 0,0 0 0,1 0 0,4 0 0,-4 0 0,4 0 0,0 0 0,-3 0 0,11 0 0,-11-4 0,11 3 0,-11-3 0,7 4 0,-7 0 0,7 0 0,-7 0 0,3-4 0,0 3 0,-4-2 0,9 3 0,-9 0 0,9 0 0,-4 0 0,4 0 0,-4-4 0,4 3 0,-9-3 0,9 4 0,-5 0 0,1 0 0,-2 0 0,-4 0 0,1 0 0,-1-4 0,1 3 0,-1-2 0,0 3 0,1 0 0,-1 0 0,1 0 0,-1 0 0,0 0 0,1 0 0,-1 0 0,1 0 0,-1 0 0,9-5 0,-2 4 0,2-3 0,1 4 0,-9 0 0,9 0 0,-4 0 0,4 0 0,-4 0 0,4 0 0,-4 0 0,10 0 0,-9 0 0,8 0 0,-4 0 0,1 0 0,4 0 0,-5 0 0,5 0 0,-5 0 0,19 0 0,-16 0 0,15 0 0,-17 0 0,9 0 0,-9 0 0,4 0 0,-5 0 0,-1 0 0,-4 0 0,4 0 0,-9 0 0,4 0 0,-4 0 0,-1 0 0,0 0 0,1 0 0,-1 0 0,0 0 0,0 0 0,1 0 0,-2 0 0,-5 0 0,0 0 0,-5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33:04.056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199 0 24575,'-8'0'0,"1"0"0,-1 0 0,0 0 0,1 0 0,-1 0 0,0 4 0,1-3 0,2 6 0,-2-6 0,3 2 0,-4-3 0,1 0 0,-1 0 0,0 0 0,0 0 0,1 0 0,-1 0 0,0 0 0,1 0 0,-1 0 0,1 0 0,-1 0 0,1 0 0,-1 0 0,1 0 0,2 3 0,2 2 0,3 2 0,0 1 0,0 0 0,0-1 0,4 1 0,-4 0 0,7 0 0,-2 0 0,-1 0 0,4 0 0,-4 0 0,0 0 0,4 0 0,-7 0 0,6 0 0,-3 0 0,1 1 0,2-1 0,-6 0 0,6 0 0,-6 0 0,6 0 0,-6 0 0,6-4 0,-6 3 0,2-2 0,1 3 0,-3 0 0,2 0 0,-3 0 0,4 0 0,-3 0 0,2 0 0,-3 0 0,0 1 0,0-2 0,4 1 0,-3 0 0,2 0 0,-3 0 0,0 1 0,0-1 0,0 0 0,0 0 0,0 4 0,0-3 0,0 4 0,0-5 0,0 0 0,0 0 0,0 0 0,0 0 0,0 0 0,0 0 0,0 0 0,0 1 0,0-1 0,0 0 0,0 0 0,0 0 0,0-1 0,0 1 0,0 0 0,0-1 0,0 1 0,0 0 0,0-1 0,0 1 0,0-1 0,0 1 0,0-1 0,0 1 0,0-1 0,0 1 0,0-1 0,0 1 0,0-1 0,0-6 0,4-2 0,1-3 0,-1-3 0,3 6 0,-2-6 0,3 3 0,0-1 0,-4-2 0,3 6 0,-2-3 0,-1 1 0,3-2 0,-2 1 0,-1-4 0,3 7 0,-2-6 0,3 6 0,0-6 0,-1 6 0,1-6 0,0 6 0,0-3 0,0 4 0,-1 0 0,1 0 0,-1 0 0,1 0 0,-1 0 0,1 0 0,-1 0 0,-3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35:53.628"/>
    </inkml:context>
    <inkml:brush xml:id="br0">
      <inkml:brushProperty name="width" value="0.05" units="cm"/>
      <inkml:brushProperty name="height" value="0.05" units="cm"/>
      <inkml:brushProperty name="color" value="#F4F600"/>
    </inkml:brush>
  </inkml:definitions>
  <inkml:trace contextRef="#ctx0" brushRef="#br0">1 1 24575,'7'0'0,"1"0"0,0 0 0,0 0 0,4 0 0,-3 0 0,4 0 0,-6 0 0,2 0 0,-1 0 0,0 0 0,0 0 0,0 0 0,0 0 0,0 0 0,0 0 0,0 0 0,0 0 0,0 0 0,0 0 0,0 0 0,0 0 0,0 0 0,0 0 0,0 0 0,0 0 0,0 0 0,0 0 0,-1 0 0,1 0 0,0 0 0,1 0 0,-2 0 0,1 0 0,0 0 0,0 0 0,0 0 0,-1 0 0,1 0 0,0 0 0,0 0 0,0 0 0,0 0 0,0 0 0,1 0 0,-1 0 0,0 0 0,0 0 0,0 0 0,0 0 0,0 0 0,0 0 0,0 0 0,0 0 0,0 0 0,1 0 0,-1 0 0,0 0 0,0 0 0,0 0 0,0 0 0,0 0 0,0 0 0,0 0 0,0 0 0,0 0 0,0 0 0,0 0 0,0 0 0,0 0 0,0 0 0,0 0 0,0 0 0,0 0 0,0 0 0,5 0 0,-4 0 0,3 0 0,-3 0 0,-1 0 0,4 0 0,-3 0 0,4 0 0,-5 0 0,0 0 0,0 0 0,0 0 0,0 0 0,0 0 0,0 0 0,5 0 0,-4 0 0,3 0 0,-4 0 0,5 0 0,-4 0 0,3 0 0,0 0 0,-3 0 0,4 0 0,-1 0 0,-3 0 0,4 0 0,-5 0 0,0 0 0,0 0 0,4 0 0,-2 0 0,2 0 0,0 0 0,-2 0 0,6 0 0,-2 0 0,-1 4 0,12-4 0,-14 4 0,14-4 0,-11 0 0,3 0 0,-3 4 0,3-4 0,-4 4 0,5-4 0,-4 0 0,2 4 0,-6-3 0,2 3 0,-4-4 0,0 0 0,5 0 0,-4 0 0,3 4 0,-4-3 0,0 2 0,8 1 0,-6-3 0,6 3 0,-7-4 0,3 0 0,-3 0 0,4 0 0,-5 0 0,4 0 0,-3 0 0,4 0 0,-5 0 0,0 0 0,0 0 0,0 0 0,0 0 0,0 0 0,0 4 0,0-3 0,1 2 0,2-3 0,-2 0 0,3 0 0,-4 0 0,0 0 0,0 0 0,0 0 0,0 0 0,0 0 0,-1 0 0,2 0 0,-2 0 0,1 0 0,0 0 0,0 0 0,0 0 0,0 0 0,0 0 0,0 0 0,0 0 0,0 0 0,0 0 0,0 0 0,0 0 0,0 0 0,0 0 0,0 0 0,1 0 0,-1 0 0,0 0 0,4 0 0,-3 0 0,8 0 0,-8 0 0,4 0 0,-1 0 0,-3 0 0,8 0 0,-8 0 0,4 0 0,-1 0 0,-3 0 0,4 0 0,-1 0 0,-3 0 0,8 0 0,-8 0 0,4 0 0,-1 0 0,-3 0 0,8 0 0,-8 0 0,4 0 0,7 0 0,-9 0 0,10 0 0,-13 0 0,4 0 0,-3 0 0,4 0 0,-5 0 0,0 0 0,4 0 0,-3 0 0,4 0 0,-5 0 0,0 0 0,0 0 0,0 0 0,0 0 0,0 0 0,0 0 0,0 0 0,4 0 0,-3 0 0,2 0 0,-3 0 0,0 0 0,0 0 0,0 0 0,0 0 0,-1 0 0,1 0 0,0 0 0,-1 0 0,1 0 0,-1 0 0,1 0 0,-4 4 0,3-3 0,-3 2 0,0 1 0,3-4 0,-7 7 0,7-6 0,-10 2 0,-2-7 0,-13-1 0,6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5:59:17.9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24575,'8'0'0,"0"0"0,-1 0 0,1 0 0,0 0 0,0 0 0,0 0 0,0 0 0,0 0 0,0 0 0,0 0 0,1 0 0,-1 0 0,0 0 0,0 0 0,0 0 0,1 0 0,-1 0 0,0 0 0,1 0 0,-1 0 0,0 0 0,0 0 0,1 0 0,-1 0 0,0 0 0,1 0 0,-1 0 0,0 0 0,1 0 0,-1 0 0,0 0 0,0 0 0,-3-8 0,2 6 0,-2-6 0,3 8 0,0 0 0,0 0 0,1 0 0,-1 0 0,0 0 0,1 0 0,-1 0 0,1 0 0,-1 0 0,0 0 0,1 0 0,-1 0 0,0 0 0,1 0 0,-1 0 0,1 0 0,-1 0 0,0 0 0,1 0 0,4 0 0,-4 0 0,4 0 0,-5 0 0,1 0 0,-1 0 0,1 0 0,4 0 0,-4 0 0,4 0 0,-5 0 0,1 0 0,4 0 0,0 0 0,5 0 0,-4 0 0,-2 0 0,1 0 0,-3 0 0,3 0 0,-5 0 0,1 0 0,4 0 0,-4 0 0,4 0 0,-5 0 0,1 0 0,-1 0 0,1 0 0,-1 0 0,0 0 0,1 0 0,4 0 0,0 0 0,5 0 0,-4 0 0,-1 0 0,-1 0 0,-2 0 0,3 0 0,-5-4 0,5 3 0,-3-3 0,3 4 0,-5 0 0,0 0 0,1 0 0,-1 0 0,1 0 0,-1 0 0,0 0 0,5 0 0,-4 0 0,3 0 0,-4 0 0,1 0 0,-1 0 0,1 0 0,-1-4 0,0 3 0,1-2 0,-1 3 0,1 0 0,-1 0 0,0 0 0,5 0 0,-3 0 0,3 0 0,0-5 0,-4 4 0,4-3 0,4 4 0,-7 0 0,7 0 0,-9 0 0,5 0 0,-3 0 0,3 0 0,-1 0 0,-2 0 0,3 0 0,0 0 0,-4 0 0,9 0 0,-9 0 0,9 0 0,-9 0 0,4 0 0,-4 0 0,4 0 0,-4 0 0,8 0 0,-8 0 0,3 0 0,1 0 0,-3 0 0,3 0 0,-1 0 0,-2 0 0,7 0 0,-3 0 0,5 0 0,-5 0 0,4 0 0,-4 0 0,4 0 0,-4 0 0,4 0 0,-4 0 0,0 0 0,3 0 0,-4 0 0,6 0 0,-6 0 0,0 0 0,-5 0 0,1 0 0,-1 0 0,1 0 0,-1 0 0,0 0 0,1 0 0,-1 0 0,1 0 0,-1 0 0,0 0 0,0 0 0,0 0 0,1 0 0,-1 0 0,0 0 0,0 0 0,-7 0 0,-2-3 0,-7 2 0,-1-3 0,1 4 0,-1-4 0,1 3 0,-5-2 0,-2 3 0,-3 0 0,7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9T06:13:29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1,'53'0,"-9"0,-21 0,1 0,-4 0,9 0,-9 0,10 0,-11 0,11 0,-5 0,5 0,-4 0,3 0,-4 0,0 0,4 0,-3 0,-1 0,-1 0,0 0,-4 0,3 0,1 0,-4 0,4 0,8 0,-10 0,16 0,-19 0,11 0,-10 0,9 0,-4 0,0 0,4 0,-9 0,9 0,-3 0,-1 0,-1 0,0 0,1 0,0 0,4 0,-9 0,18 5,-16-4,15 3,-17-4,4 4,-6-3,1 3,0-4,-1 0,1 5,-1-4,1 3,-1-4,-3 3,2-2,-3 3,5-4,-1 0,1 0,-1 0,9 0,-6 0,11 0,-12 0,4 4,-6-3,1 3,-1-4,1 0,0 5,-1-4,1 3,-1-4,1 4,-1-3,1 3,5-4,-4 0,12 4,-11-3,5 3,-12-4,4 0,0 0,-3 0,6 0,-7 0,4 0,1 0,0 0,-1 0,1 0,5 0,1 0,0 0,4 0,-9 0,9 0,-3 0,-1 0,-1 0,-6 0,1 0,-1 0,1 0,-5 0,3 0,-3 0,5 0,0 0,-1 0,1 0,-1 0,6 0,-4 0,4 0,-6 0,1 0,8 0,-1 0,2 0,-4 0,0 0,-4 0,3 0,1 0,-4 0,4 0,-5 0,-1 0,1 0,-1 0,-4 0,4 0,-4 0,4 0,14 0,-4 0,5 0,-4 0,-9 0,9 0,-9 0,4 0,0 0,-4 0,9 0,-4 0,1 0,-2 0,-6 0,1 0,-1 0,1 0,-1 0,-5 0,4 0,-4 0,9 0,-7 0,1 0,6 0,-11 0,15 0,-12 0,10 0,-4 0,4 0,-6 0,1 0,-5 0,3 0,-4 0,5 4,-2-3,0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17:00.9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2162 222 24575,'-26'0'0,"-5"0"0,-58 0 0,-3 0-791,37 0 1,1 0 790,-36 0 0,-3 0 0,21 0 510,-14 0-510,23 0 0,-11 0 0,3 0 0,-1 0 0,-21 0 0,42 0 0,-39 0 0,31 0 0,-27-6 0,16-1 0,-6-6 263,21 1-263,-11 0 0,20 1 0,-6-1 806,8 6-806,6-4 2,-5 4-2,4-5 0,-13 1 0,12-1 0,1 1 0,15 4 0,10-2 0,-4 7 0,9-6 0,-4 6 0,4-6 0,1 6 0,-1-7 0,1 4 0,-1-1 0,1-3 0,0 4 0,3-5 0,-2 5 0,6-4 0,-3 8 0,4-4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17:07.6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612 0 24575,'-8'0'0,"0"0"0,-5 0 0,-1 0 0,-5 0 0,5 0 0,-4 0 0,4 0 0,-5 0 0,5 0 0,-3 0 0,7 0 0,-3 0 0,4 0 0,1 0 0,-1 4 0,1-3 0,-1 3 0,1-1 0,-1-2 0,1 6 0,0-6 0,0 3 0,-1 0 0,1-3 0,0 6 0,-1-6 0,1 2 0,0-3 0,3 4 0,-2-3 0,2 3 0,-3-1 0,-1-2 0,1 2 0,0-3 0,3 4 0,-2-3 0,2 3 0,-3-4 0,-1 0 0,1 3 0,0-2 0,0 3 0,0-4 0,0 0 0,0 0 0,-1 3 0,1-2 0,0 3 0,-1 0 0,1-3 0,0 3 0,-1-1 0,1-2 0,-1 3 0,1-4 0,3 4 0,-2-3 0,2 2 0,-3-3 0,4 4 0,-4-3 0,4 6 0,-4-6 0,0 6 0,0-3 0,0 1 0,3 1 0,2-1 0,3 2 0,0 1 0,4-3 0,0 2 0,4-2 0,0 3 0,1 0 0,-2 0 0,1-1 0,-3 1 0,2 0 0,-6 0 0,6 1 0,-6-1 0,7 0 0,-4 0 0,1 1 0,2-1 0,-3 0 0,5 1 0,-4-1 0,2 0 0,-2 1 0,-1-1 0,4 0 0,-4 1 0,4-1 0,-3 0 0,2 1 0,-6-1 0,7 0 0,-7 1 0,6-1 0,-2 1 0,-1-1 0,0 0 0,0 1 0,-3-1 0,6 1 0,-6-1 0,7 0 0,-7 1 0,6-1 0,-6 0 0,6 1 0,-6-1 0,7 0 0,-7 0 0,6 0 0,-3 0 0,5 0 0,-5 1 0,3-1 0,-2 0 0,0 1 0,2-1 0,-6 1 0,7-1 0,-7 0 0,6 1 0,-6-1 0,6 0 0,-6 1 0,6-1 0,-6 0 0,6-4 0,-6 3 0,7-6 0,-7 7 0,6-4 0,-6 5 0,6-5 0,-6 4 0,7-7 0,-7 6 0,2-2 0,-3 3 0,0 0 0,4-4 0,-3-1 0,3-3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0:18.363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0 1 24575,'12'0'0,"4"0"0,-6 0 0,7 0 0,-7 0 0,2 0 0,-3 0 0,-1 0 0,1 0 0,-1 0 0,0 0 0,1 0 0,-1 0 0,0 0 0,5 0 0,-3 0 0,2 0 0,1 0 0,-3 0 0,3 0 0,-5 0 0,1 0 0,-1 0 0,0 0 0,1 0 0,-1 0 0,0 0 0,1 0 0,-1 0 0,0 0 0,1 0 0,-1 0 0,0 0 0,1 0 0,-1 4 0,1-3 0,4 2 0,-4 1 0,4-3 0,0 3 0,-4-4 0,8 0 0,-8 0 0,3 0 0,-3 0 0,-1 0 0,1 3 0,-1-2 0,0 7 0,0-7 0,0 6 0,1-6 0,-5-1 0,-1-1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0:21.280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 1 24575,'7'4'0,"1"-1"0,-3 1 0,3-3 0,-8 6 0,8-6 0,-4 7 0,5-7 0,-5 6 0,3-6 0,-2 6 0,3-3 0,0 4 0,0-3 0,0 2 0,0-3 0,0 5 0,1-1 0,-1-4 0,0 4 0,0-4 0,1 1 0,-1 2 0,0-2 0,1-1 0,-5 3 0,3-6 0,-6 7 0,7-7 0,-4 2 0,5 1 0,-1 1 0,0-1 0,0 0 0,-3-1 0,2-2 0,-2 7 0,3-7 0,1 6 0,-1-6 0,-3 7 0,2-7 0,-2 2 0,0 1 0,2-3 0,-3 3 0,0-1 0,3-2 0,-6 6 0,6-6 0,-2 6 0,3-6 0,-4 6 0,3-6 0,-6 7 0,2-4 0,-3 4 0,0 0 0,0 0 0,0 0 0,0 1 0,0-1 0,0 0 0,0 0 0,0 0 0,0 0 0,0 0 0,-3-3 0,-2-2 0,-3-3 0,0 4 0,0-3 0,-1 2 0,1-3 0,0 0 0,0 4 0,-1-3 0,5 6 0,-4-6 0,4 3 0,-1 0 0,-3-3 0,4 6 0,-5-6 0,1 2 0,0-3 0,-1 4 0,1-3 0,-1 3 0,1-1 0,0-2 0,4 6 0,0-2 0,0 3 0,4 0 0,-8-4 0,4 3 0,-1-3 0,-2 1 0,6 2 0,-7-6 0,7 6 0,-2-3 0,-1 4 0,3 0 0,-2 0 0,-1 0 0,3 0 0,-3 0 0,1-3 0,2 2 0,-3-2 0,0-1 0,3 3 0,-6-2 0,6 2 0,-2 1 0,3 0 0,-4-4 0,7-1 0,-6-3 0,6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9T06:20:24.361"/>
    </inkml:context>
    <inkml:brush xml:id="br0">
      <inkml:brushProperty name="width" value="0.05" units="cm"/>
      <inkml:brushProperty name="height" value="0.05" units="cm"/>
      <inkml:brushProperty name="color" value="#F9E550"/>
    </inkml:brush>
  </inkml:definitions>
  <inkml:trace contextRef="#ctx0" brushRef="#br0">1 0 24575,'8'0'0,"0"0"0,0 0 0,0 0 0,5 0 0,-3 0 0,7 0 0,-8 0 0,4 0 0,0 0 0,-3 0 0,3 0 0,-5 0 0,5 0 0,-4 0 0,4 4 0,0-3 0,-3 3 0,7 0 0,-7-3 0,3 3 0,0-4 0,-4 0 0,4 0 0,0 4 0,-4-3 0,4 3 0,0-4 0,-3 0 0,2 0 0,-3 0 0,-1 0 0,1 4 0,-1-3 0,0 3 0,1-4 0,-1 0 0,1 0 0,-1 0 0,0 0 0,-1 0 0,1 0 0,0 0 0,-4 3 0,-1-2 0,-3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0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8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9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96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3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1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61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0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3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4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7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3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6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98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customXml" Target="../ink/ink12.xml"/><Relationship Id="rId12" Type="http://schemas.openxmlformats.org/officeDocument/2006/relationships/image" Target="../media/image32.png"/><Relationship Id="rId17" Type="http://schemas.openxmlformats.org/officeDocument/2006/relationships/customXml" Target="../ink/ink17.xml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31.png"/><Relationship Id="rId19" Type="http://schemas.openxmlformats.org/officeDocument/2006/relationships/customXml" Target="../ink/ink18.xml"/><Relationship Id="rId4" Type="http://schemas.openxmlformats.org/officeDocument/2006/relationships/image" Target="../media/image28.png"/><Relationship Id="rId9" Type="http://schemas.openxmlformats.org/officeDocument/2006/relationships/customXml" Target="../ink/ink13.xml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0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customXml" Target="../ink/ink1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26AE-17A4-6E44-B504-D7BB8267C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CN" sz="8000" b="1" i="1" dirty="0"/>
              <a:t>pp_Chat</a:t>
            </a:r>
            <a:br>
              <a:rPr lang="en-CN" sz="8000" b="1" dirty="0"/>
            </a:br>
            <a:r>
              <a:rPr lang="en-CN" sz="6000" b="1" dirty="0"/>
              <a:t>GUI Project</a:t>
            </a:r>
            <a:endParaRPr lang="en-CN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B7824-1F40-0B42-AABF-43FAD4E81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7" y="3844524"/>
            <a:ext cx="5441286" cy="1675335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chemeClr val="tx1">
                    <a:lumMod val="95000"/>
                  </a:schemeClr>
                </a:solidFill>
              </a:rPr>
              <a:t>Summer Xiao</a:t>
            </a:r>
          </a:p>
          <a:p>
            <a:r>
              <a:rPr lang="en-CN" b="1" dirty="0">
                <a:solidFill>
                  <a:schemeClr val="tx1">
                    <a:lumMod val="95000"/>
                  </a:schemeClr>
                </a:solidFill>
              </a:rPr>
              <a:t>Scott Ye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 descr="A picture containing game, shirt&#10;&#10;Description automatically generated">
            <a:extLst>
              <a:ext uri="{FF2B5EF4-FFF2-40B4-BE49-F238E27FC236}">
                <a16:creationId xmlns:a16="http://schemas.microsoft.com/office/drawing/2014/main" id="{39EF507A-AD98-2440-BB01-5F87DC1D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0" r="18279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9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0462-E778-8B4E-BD63-5A5C1662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733" y="21717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/>
              <a:t>c</a:t>
            </a:r>
            <a:r>
              <a:rPr lang="en-CN" sz="4400" b="1" dirty="0"/>
              <a:t>hat_utils.py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9F32A-1454-CE48-AB79-11E5361E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39" y="844062"/>
            <a:ext cx="6000127" cy="539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51391-C706-6E43-A90E-2CDAF16B4DF8}"/>
              </a:ext>
            </a:extLst>
          </p:cNvPr>
          <p:cNvSpPr txBox="1"/>
          <p:nvPr/>
        </p:nvSpPr>
        <p:spPr>
          <a:xfrm>
            <a:off x="7465514" y="4382625"/>
            <a:ext cx="405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Prevent crashing when an exception occurs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9A102-BD6F-6644-AFED-DB720B984CA5}"/>
              </a:ext>
            </a:extLst>
          </p:cNvPr>
          <p:cNvGrpSpPr/>
          <p:nvPr/>
        </p:nvGrpSpPr>
        <p:grpSpPr>
          <a:xfrm>
            <a:off x="1024578" y="1150292"/>
            <a:ext cx="281160" cy="207360"/>
            <a:chOff x="1024578" y="1150292"/>
            <a:chExt cx="28116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13E361-3F59-4346-8DBC-1AE75064FF0E}"/>
                    </a:ext>
                  </a:extLst>
                </p14:cNvPr>
                <p14:cNvContentPartPr/>
                <p14:nvPr/>
              </p14:nvContentPartPr>
              <p14:xfrm>
                <a:off x="1024578" y="1235612"/>
                <a:ext cx="186840" cy="1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13E361-3F59-4346-8DBC-1AE75064FF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5578" y="1226972"/>
                  <a:ext cx="204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4551B4-E090-6B47-AB22-9903CFD00AD3}"/>
                    </a:ext>
                  </a:extLst>
                </p14:cNvPr>
                <p14:cNvContentPartPr/>
                <p14:nvPr/>
              </p14:nvContentPartPr>
              <p14:xfrm>
                <a:off x="1175778" y="1150292"/>
                <a:ext cx="129960" cy="20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4551B4-E090-6B47-AB22-9903CFD00A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7138" y="1141652"/>
                  <a:ext cx="14760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401F2C-64B2-1640-92A6-441D7449F5D0}"/>
                  </a:ext>
                </a:extLst>
              </p14:cNvPr>
              <p14:cNvContentPartPr/>
              <p14:nvPr/>
            </p14:nvContentPartPr>
            <p14:xfrm>
              <a:off x="1103418" y="5336732"/>
              <a:ext cx="164520" cy="15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401F2C-64B2-1640-92A6-441D7449F5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778" y="5327732"/>
                <a:ext cx="182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20C828-E243-AD40-86F8-18D95910B149}"/>
                  </a:ext>
                </a:extLst>
              </p14:cNvPr>
              <p14:cNvContentPartPr/>
              <p14:nvPr/>
            </p14:nvContentPartPr>
            <p14:xfrm>
              <a:off x="1240938" y="5212892"/>
              <a:ext cx="104400" cy="265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20C828-E243-AD40-86F8-18D95910B1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2298" y="5203892"/>
                <a:ext cx="122040" cy="2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97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1E27-849B-F84F-B65D-CBE4B0C8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49" y="140677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/>
              <a:t>c</a:t>
            </a:r>
            <a:r>
              <a:rPr lang="en-CN" sz="4400" b="1" dirty="0"/>
              <a:t>lient_state_machine.py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4E6B715-7692-5C44-93B2-48D43E5B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1397977"/>
            <a:ext cx="4436931" cy="241202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C852002-AAC2-8047-9602-8AF1B06A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965581"/>
            <a:ext cx="4436931" cy="266967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70B7B-015F-4D4D-9E54-250447C27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08" y="1764930"/>
            <a:ext cx="6993451" cy="40901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C4306C-8B71-D342-9FAB-1AF5CB4810CD}"/>
              </a:ext>
            </a:extLst>
          </p:cNvPr>
          <p:cNvGrpSpPr/>
          <p:nvPr/>
        </p:nvGrpSpPr>
        <p:grpSpPr>
          <a:xfrm>
            <a:off x="5967111" y="3742476"/>
            <a:ext cx="309960" cy="172440"/>
            <a:chOff x="5967111" y="3742476"/>
            <a:chExt cx="30996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C6E7F8-E6C8-C245-BE68-51B031B918A1}"/>
                    </a:ext>
                  </a:extLst>
                </p14:cNvPr>
                <p14:cNvContentPartPr/>
                <p14:nvPr/>
              </p14:nvContentPartPr>
              <p14:xfrm>
                <a:off x="5967111" y="3810876"/>
                <a:ext cx="233640" cy="1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C6E7F8-E6C8-C245-BE68-51B031B918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58111" y="3802236"/>
                  <a:ext cx="251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9131E6-B5D6-5345-925F-1F1A0428178B}"/>
                    </a:ext>
                  </a:extLst>
                </p14:cNvPr>
                <p14:cNvContentPartPr/>
                <p14:nvPr/>
              </p14:nvContentPartPr>
              <p14:xfrm>
                <a:off x="6157551" y="3742476"/>
                <a:ext cx="119520" cy="17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9131E6-B5D6-5345-925F-1F1A042817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8551" y="3733836"/>
                  <a:ext cx="13716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6DE787-0B9F-344E-832E-455C4AA10A9F}"/>
                  </a:ext>
                </a:extLst>
              </p14:cNvPr>
              <p14:cNvContentPartPr/>
              <p14:nvPr/>
            </p14:nvContentPartPr>
            <p14:xfrm>
              <a:off x="6056391" y="4556796"/>
              <a:ext cx="164880" cy="6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6DE787-0B9F-344E-832E-455C4AA10A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47751" y="4548156"/>
                <a:ext cx="1825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EE2871C-420E-8C42-8765-581E99B913AC}"/>
                  </a:ext>
                </a:extLst>
              </p14:cNvPr>
              <p14:cNvContentPartPr/>
              <p14:nvPr/>
            </p14:nvContentPartPr>
            <p14:xfrm>
              <a:off x="6192831" y="4458876"/>
              <a:ext cx="107280" cy="187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EE2871C-420E-8C42-8765-581E99B913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3831" y="4450236"/>
                <a:ext cx="124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CF7437-C35A-6642-8070-13E627260FFD}"/>
                  </a:ext>
                </a:extLst>
              </p14:cNvPr>
              <p14:cNvContentPartPr/>
              <p14:nvPr/>
            </p14:nvContentPartPr>
            <p14:xfrm>
              <a:off x="6077631" y="5567676"/>
              <a:ext cx="138600" cy="14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CF7437-C35A-6642-8070-13E627260F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8631" y="5559036"/>
                <a:ext cx="156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938AA2-31D1-8A4B-A8B7-0D5A4CAB30F1}"/>
                  </a:ext>
                </a:extLst>
              </p14:cNvPr>
              <p14:cNvContentPartPr/>
              <p14:nvPr/>
            </p14:nvContentPartPr>
            <p14:xfrm>
              <a:off x="6189591" y="5493156"/>
              <a:ext cx="69840" cy="157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938AA2-31D1-8A4B-A8B7-0D5A4CAB30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0591" y="5484156"/>
                <a:ext cx="87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B7774B2-1211-5146-A84D-0DAED0FD891A}"/>
                  </a:ext>
                </a:extLst>
              </p14:cNvPr>
              <p14:cNvContentPartPr/>
              <p14:nvPr/>
            </p14:nvContentPartPr>
            <p14:xfrm>
              <a:off x="1424360" y="2820876"/>
              <a:ext cx="8388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B7774B2-1211-5146-A84D-0DAED0FD89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15360" y="2811876"/>
                <a:ext cx="10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48B341-44A2-D242-AB8A-38F9BFC5B3BA}"/>
                  </a:ext>
                </a:extLst>
              </p14:cNvPr>
              <p14:cNvContentPartPr/>
              <p14:nvPr/>
            </p14:nvContentPartPr>
            <p14:xfrm>
              <a:off x="1413200" y="2817996"/>
              <a:ext cx="101160" cy="73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48B341-44A2-D242-AB8A-38F9BFC5B3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4200" y="2808996"/>
                <a:ext cx="118800" cy="753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493731-B5A2-FF48-9D04-B9FEE7DD1262}"/>
              </a:ext>
            </a:extLst>
          </p:cNvPr>
          <p:cNvSpPr txBox="1"/>
          <p:nvPr/>
        </p:nvSpPr>
        <p:spPr>
          <a:xfrm>
            <a:off x="737949" y="1073230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Create New Attributes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F8C1CD-037B-A94E-948D-466899BB025C}"/>
              </a:ext>
            </a:extLst>
          </p:cNvPr>
          <p:cNvSpPr txBox="1"/>
          <p:nvPr/>
        </p:nvSpPr>
        <p:spPr>
          <a:xfrm>
            <a:off x="5174880" y="144256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Display Messages on GUI</a:t>
            </a:r>
          </a:p>
        </p:txBody>
      </p:sp>
    </p:spTree>
    <p:extLst>
      <p:ext uri="{BB962C8B-B14F-4D97-AF65-F5344CB8AC3E}">
        <p14:creationId xmlns:p14="http://schemas.microsoft.com/office/powerpoint/2010/main" val="271446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03F5-83DB-0442-B83F-4A063B36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61" y="338666"/>
            <a:ext cx="10353762" cy="1257300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CN" b="1" dirty="0"/>
              <a:t>lient_state_machine.py (Continued)</a:t>
            </a:r>
            <a:endParaRPr lang="en-CN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275375-6371-ED4D-B7DC-B2C3B795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999544"/>
            <a:ext cx="11836400" cy="378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584EBC-2B03-BC41-A760-E8FAE091D961}"/>
                  </a:ext>
                </a:extLst>
              </p14:cNvPr>
              <p14:cNvContentPartPr/>
              <p14:nvPr/>
            </p14:nvContentPartPr>
            <p14:xfrm>
              <a:off x="2545102" y="2317596"/>
              <a:ext cx="835920" cy="1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584EBC-2B03-BC41-A760-E8FAE091D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6462" y="2308956"/>
                <a:ext cx="85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5FC9E7-74E1-4A49-8865-171A346F0B42}"/>
                  </a:ext>
                </a:extLst>
              </p14:cNvPr>
              <p14:cNvContentPartPr/>
              <p14:nvPr/>
            </p14:nvContentPartPr>
            <p14:xfrm>
              <a:off x="2501182" y="5201556"/>
              <a:ext cx="116640" cy="22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5FC9E7-74E1-4A49-8865-171A346F0B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2182" y="5192556"/>
                <a:ext cx="1342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89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03F5-83DB-0442-B83F-4A063B36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61" y="0"/>
            <a:ext cx="10353762" cy="1257300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CN" b="1" dirty="0"/>
              <a:t>lient_state_machine.py (Continued)</a:t>
            </a:r>
            <a:endParaRPr lang="en-CN" dirty="0"/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B4B5B4CE-2D3D-E045-B2DC-DECB3716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181"/>
            <a:ext cx="6556728" cy="217324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A04E03-346A-2241-ADA0-CC7F4C96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3797"/>
            <a:ext cx="6556728" cy="210687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143C1-9A95-064D-A2C9-871C1E4D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02"/>
          <a:stretch/>
        </p:blipFill>
        <p:spPr>
          <a:xfrm>
            <a:off x="6742289" y="2191626"/>
            <a:ext cx="5449711" cy="296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BA9B5B-9F48-6449-93AB-59B1EB23CD45}"/>
              </a:ext>
            </a:extLst>
          </p:cNvPr>
          <p:cNvSpPr txBox="1"/>
          <p:nvPr/>
        </p:nvSpPr>
        <p:spPr>
          <a:xfrm>
            <a:off x="6742289" y="1822294"/>
            <a:ext cx="26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Copied from S_LOGGEDIN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913341-6D5C-8949-8F37-D551349879E9}"/>
                  </a:ext>
                </a:extLst>
              </p14:cNvPr>
              <p14:cNvContentPartPr/>
              <p14:nvPr/>
            </p14:nvContentPartPr>
            <p14:xfrm>
              <a:off x="3080720" y="4414596"/>
              <a:ext cx="856080" cy="26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913341-6D5C-8949-8F37-D551349879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2080" y="4405956"/>
                <a:ext cx="87372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43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D945F-9FB5-A149-BD34-67159EE0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17" y="1097280"/>
            <a:ext cx="6886648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>
                <a:solidFill>
                  <a:schemeClr val="tx1"/>
                </a:solidFill>
              </a:rPr>
              <a:t>Demonstration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73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4984-F9D5-A347-8AA3-5AF97B45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5262"/>
            <a:ext cx="10353762" cy="1257300"/>
          </a:xfrm>
        </p:spPr>
        <p:txBody>
          <a:bodyPr/>
          <a:lstStyle/>
          <a:p>
            <a:r>
              <a:rPr lang="en-CN" b="1" dirty="0"/>
              <a:t>Comments and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3DE1B-42E5-E04F-8FB5-44ABB040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0133"/>
            <a:ext cx="10353762" cy="4929717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CN" sz="2800" b="1" dirty="0"/>
              <a:t>Structure:</a:t>
            </a:r>
          </a:p>
          <a:p>
            <a:pPr marL="494100" indent="-457200">
              <a:buAutoNum type="arabicPeriod"/>
            </a:pPr>
            <a:r>
              <a:rPr lang="en-CN" sz="2800" b="1" dirty="0"/>
              <a:t>Try to use OOP/separate the functions in different files</a:t>
            </a:r>
          </a:p>
          <a:p>
            <a:pPr marL="494100" indent="-457200">
              <a:buAutoNum type="arabicPeriod"/>
            </a:pPr>
            <a:r>
              <a:rPr lang="en-CN" sz="2800" b="1" dirty="0"/>
              <a:t>Let the chat_window to be the root level</a:t>
            </a:r>
          </a:p>
          <a:p>
            <a:pPr marL="36900" indent="0">
              <a:buNone/>
            </a:pPr>
            <a:r>
              <a:rPr lang="en-CN" sz="2800" b="1" dirty="0"/>
              <a:t>Functionalities:</a:t>
            </a:r>
          </a:p>
          <a:p>
            <a:pPr marL="494100" indent="-457200">
              <a:buAutoNum type="arabicPeriod"/>
            </a:pPr>
            <a:r>
              <a:rPr lang="en-CN" sz="2800" b="1" dirty="0"/>
              <a:t>Change the font and its size</a:t>
            </a:r>
          </a:p>
          <a:p>
            <a:pPr marL="494100" indent="-457200">
              <a:buAutoNum type="arabicPeriod"/>
            </a:pPr>
            <a:r>
              <a:rPr lang="en-CN" sz="2800" b="1" dirty="0"/>
              <a:t>Set backgroud image</a:t>
            </a:r>
          </a:p>
          <a:p>
            <a:pPr marL="494100" indent="-457200">
              <a:buAutoNum type="arabicPeriod"/>
            </a:pPr>
            <a:r>
              <a:rPr lang="en-CN" sz="2800" b="1" dirty="0"/>
              <a:t>Create button to login again after logging out on the chat interface</a:t>
            </a:r>
          </a:p>
          <a:p>
            <a:pPr marL="36900" indent="0">
              <a:buNone/>
            </a:pPr>
            <a:endParaRPr lang="en-CN" sz="2800" b="1" dirty="0"/>
          </a:p>
          <a:p>
            <a:pPr marL="36900" indent="0">
              <a:buNone/>
            </a:pPr>
            <a:r>
              <a:rPr lang="en-CN" sz="2800" b="1" dirty="0"/>
              <a:t>Improve on the graphic design</a:t>
            </a:r>
          </a:p>
        </p:txBody>
      </p:sp>
    </p:spTree>
    <p:extLst>
      <p:ext uri="{BB962C8B-B14F-4D97-AF65-F5344CB8AC3E}">
        <p14:creationId xmlns:p14="http://schemas.microsoft.com/office/powerpoint/2010/main" val="163335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768C-1500-584A-9025-CB3588D6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Thanks for Watching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253D0186-97C6-4E3C-8FD7-140605A45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5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C6A1-04A7-BB45-857D-A147DC642276}"/>
              </a:ext>
            </a:extLst>
          </p:cNvPr>
          <p:cNvSpPr txBox="1"/>
          <p:nvPr/>
        </p:nvSpPr>
        <p:spPr>
          <a:xfrm>
            <a:off x="924444" y="966851"/>
            <a:ext cx="6889930" cy="46268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Introduction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013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FAE2-3795-3847-88DB-E7DF36FE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239108"/>
            <a:ext cx="3915507" cy="1559169"/>
          </a:xfrm>
        </p:spPr>
        <p:txBody>
          <a:bodyPr>
            <a:normAutofit/>
          </a:bodyPr>
          <a:lstStyle/>
          <a:p>
            <a:r>
              <a:rPr lang="en-CN" dirty="0">
                <a:latin typeface="American Typewriter" panose="02090604020004020304" pitchFamily="18" charset="77"/>
              </a:rPr>
              <a:t>Structure of Our app</a:t>
            </a:r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FF65D16-47A3-144B-8476-965BEE03D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600" y="0"/>
            <a:ext cx="789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1FBD-EE6B-3D40-BDD7-EC76210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110" y="991772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chemeClr val="tx1"/>
                </a:solidFill>
              </a:rPr>
              <a:t>Our 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F1EA5F-26B6-B14C-A974-5FE9CF761871}"/>
              </a:ext>
            </a:extLst>
          </p:cNvPr>
          <p:cNvSpPr txBox="1"/>
          <p:nvPr/>
        </p:nvSpPr>
        <p:spPr>
          <a:xfrm>
            <a:off x="562175" y="1439909"/>
            <a:ext cx="6553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N" sz="3600" b="1" dirty="0"/>
              <a:t>Sketch the GUI Interface</a:t>
            </a:r>
          </a:p>
          <a:p>
            <a:pPr marL="342900" indent="-342900">
              <a:buAutoNum type="arabicPeriod"/>
            </a:pPr>
            <a:r>
              <a:rPr lang="en-CN" sz="3600" b="1" dirty="0"/>
              <a:t>Complete the tabs, frames, textboxes for later connection</a:t>
            </a:r>
          </a:p>
          <a:p>
            <a:pPr marL="342900" indent="-342900">
              <a:buAutoNum type="arabicPeriod"/>
            </a:pPr>
            <a:r>
              <a:rPr lang="en-CN" sz="3600" b="1" dirty="0"/>
              <a:t>Complete the local functions (Calculator, game, settings)</a:t>
            </a:r>
          </a:p>
          <a:p>
            <a:pPr marL="342900" indent="-342900">
              <a:buAutoNum type="arabicPeriod"/>
            </a:pPr>
            <a:r>
              <a:rPr lang="en-CN" sz="3600" b="1" dirty="0"/>
              <a:t>Connect the GUI to the server</a:t>
            </a:r>
          </a:p>
          <a:p>
            <a:pPr marL="342900" indent="-342900">
              <a:buAutoNum type="arabicPeriod"/>
            </a:pPr>
            <a:r>
              <a:rPr lang="en-CN" sz="3600" b="1" dirty="0"/>
              <a:t>Debug and improve</a:t>
            </a:r>
          </a:p>
        </p:txBody>
      </p:sp>
    </p:spTree>
    <p:extLst>
      <p:ext uri="{BB962C8B-B14F-4D97-AF65-F5344CB8AC3E}">
        <p14:creationId xmlns:p14="http://schemas.microsoft.com/office/powerpoint/2010/main" val="57504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71E72-9818-9148-A0A6-88F9DE5D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9600" b="1" dirty="0"/>
              <a:t>GUI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45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9F16B-C71B-4444-BBDB-3E9182A8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chemeClr val="tx1"/>
                </a:solidFill>
              </a:rPr>
              <a:t>Improvements on the Server Side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EB8C-1F64-E54D-AF88-2A1F26E1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7947" y="166148"/>
            <a:ext cx="10353762" cy="1257300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CN" b="1" dirty="0"/>
              <a:t>hat_client.py</a:t>
            </a:r>
          </a:p>
        </p:txBody>
      </p:sp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EFC319A1-3309-EB46-9A9E-EC0AE303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55"/>
          <a:stretch/>
        </p:blipFill>
        <p:spPr>
          <a:xfrm>
            <a:off x="218644" y="1891499"/>
            <a:ext cx="4814805" cy="15375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27D4B5-5B70-1D4A-86DB-316E15E0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4" y="3685075"/>
            <a:ext cx="4814805" cy="1537501"/>
          </a:xfrm>
          <a:prstGeom prst="rect">
            <a:avLst/>
          </a:prstGeom>
        </p:spPr>
      </p:pic>
      <p:pic>
        <p:nvPicPr>
          <p:cNvPr id="9" name="Picture 8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B4A94B3D-F836-6F42-BCC5-2AA01EF37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387" y="311004"/>
            <a:ext cx="5421915" cy="2582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CCDA6D-0248-304C-9B1F-487CC28726F3}"/>
                  </a:ext>
                </a:extLst>
              </p14:cNvPr>
              <p14:cNvContentPartPr/>
              <p14:nvPr/>
            </p14:nvContentPartPr>
            <p14:xfrm>
              <a:off x="6879264" y="927530"/>
              <a:ext cx="1322280" cy="2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CCDA6D-0248-304C-9B1F-487CC28726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0624" y="918890"/>
                <a:ext cx="13399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DF0C64-0D05-3E41-8457-6A21F47F8628}"/>
                  </a:ext>
                </a:extLst>
              </p14:cNvPr>
              <p14:cNvContentPartPr/>
              <p14:nvPr/>
            </p14:nvContentPartPr>
            <p14:xfrm>
              <a:off x="1643885" y="2900456"/>
              <a:ext cx="636840" cy="16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DF0C64-0D05-3E41-8457-6A21F47F86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5245" y="2891456"/>
                <a:ext cx="654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17EFD1-A77E-E748-BBCC-2BDBFA3CA208}"/>
                  </a:ext>
                </a:extLst>
              </p14:cNvPr>
              <p14:cNvContentPartPr/>
              <p14:nvPr/>
            </p14:nvContentPartPr>
            <p14:xfrm>
              <a:off x="1615625" y="3085122"/>
              <a:ext cx="693360" cy="22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17EFD1-A77E-E748-BBCC-2BDBFA3CA2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6625" y="3076482"/>
                <a:ext cx="711000" cy="403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3E38A-C8E4-7F48-A462-00F01DD649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1934" y="3248888"/>
            <a:ext cx="5679578" cy="34449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A24876-B380-5147-9B8A-43975BF2AF05}"/>
              </a:ext>
            </a:extLst>
          </p:cNvPr>
          <p:cNvSpPr txBox="1"/>
          <p:nvPr/>
        </p:nvSpPr>
        <p:spPr>
          <a:xfrm>
            <a:off x="5849815" y="290045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Mainloop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28E20-1BE4-0148-A297-A3D6E38D1451}"/>
              </a:ext>
            </a:extLst>
          </p:cNvPr>
          <p:cNvSpPr txBox="1"/>
          <p:nvPr/>
        </p:nvSpPr>
        <p:spPr>
          <a:xfrm>
            <a:off x="433754" y="1522167"/>
            <a:ext cx="343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Sep</a:t>
            </a:r>
            <a:r>
              <a:rPr lang="en-US" dirty="0"/>
              <a:t>a</a:t>
            </a:r>
            <a:r>
              <a:rPr lang="en-CN" dirty="0"/>
              <a:t>rate messages and commands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C3033-5E7C-6949-B5AC-CB74CEF50B66}"/>
              </a:ext>
            </a:extLst>
          </p:cNvPr>
          <p:cNvSpPr txBox="1"/>
          <p:nvPr/>
        </p:nvSpPr>
        <p:spPr>
          <a:xfrm>
            <a:off x="5849815" y="90360"/>
            <a:ext cx="30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Make sure the username exists</a:t>
            </a:r>
          </a:p>
        </p:txBody>
      </p:sp>
    </p:spTree>
    <p:extLst>
      <p:ext uri="{BB962C8B-B14F-4D97-AF65-F5344CB8AC3E}">
        <p14:creationId xmlns:p14="http://schemas.microsoft.com/office/powerpoint/2010/main" val="60037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62326-80DD-C847-A57C-8CF30C3C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85" y="4728242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chat_group.py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C588F-8B85-3E42-950A-D44EB68CB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951" r="-1" b="-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D3B272-166A-844F-9A63-A42E8AE3F45B}"/>
                  </a:ext>
                </a:extLst>
              </p14:cNvPr>
              <p14:cNvContentPartPr/>
              <p14:nvPr/>
            </p14:nvContentPartPr>
            <p14:xfrm>
              <a:off x="1866618" y="950132"/>
              <a:ext cx="1442520" cy="3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D3B272-166A-844F-9A63-A42E8AE3F4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2978" y="842492"/>
                <a:ext cx="15501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5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20453-2354-4845-9191-F5220AD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17" y="107642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c</a:t>
            </a:r>
            <a:r>
              <a:rPr lang="en-CN" sz="4400" b="1" dirty="0"/>
              <a:t>hat_server.py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55B0CA-67D3-414F-8A46-DD6E7734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1" y="1307453"/>
            <a:ext cx="7452498" cy="5160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079C8-DE64-7246-BC8D-8FC6DF8FA297}"/>
              </a:ext>
            </a:extLst>
          </p:cNvPr>
          <p:cNvSpPr txBox="1"/>
          <p:nvPr/>
        </p:nvSpPr>
        <p:spPr>
          <a:xfrm>
            <a:off x="7959969" y="3887879"/>
            <a:ext cx="331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Problem occurs when using search function during chatting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4B2693-0FA6-1C4E-A741-7E2E221DBFBF}"/>
                  </a:ext>
                </a:extLst>
              </p14:cNvPr>
              <p14:cNvContentPartPr/>
              <p14:nvPr/>
            </p14:nvContentPartPr>
            <p14:xfrm>
              <a:off x="7217769" y="4177892"/>
              <a:ext cx="77832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4B2693-0FA6-1C4E-A741-7E2E221DBF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9129" y="4168892"/>
                <a:ext cx="795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36FD54-39E6-C74C-A3A6-E3E6EDDD3EDE}"/>
                  </a:ext>
                </a:extLst>
              </p14:cNvPr>
              <p14:cNvContentPartPr/>
              <p14:nvPr/>
            </p14:nvContentPartPr>
            <p14:xfrm>
              <a:off x="7118049" y="4095452"/>
              <a:ext cx="220680" cy="27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36FD54-39E6-C74C-A3A6-E3E6EDDD3E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9049" y="4086452"/>
                <a:ext cx="23832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546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208</Words>
  <Application>Microsoft Macintosh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American Typewriter</vt:lpstr>
      <vt:lpstr>Georgia Pro Cond Light</vt:lpstr>
      <vt:lpstr>Speak Pro</vt:lpstr>
      <vt:lpstr>Wingdings 2</vt:lpstr>
      <vt:lpstr>SlateVTI</vt:lpstr>
      <vt:lpstr>pp_Chat GUI Project</vt:lpstr>
      <vt:lpstr>PowerPoint Presentation</vt:lpstr>
      <vt:lpstr>Structure of Our app</vt:lpstr>
      <vt:lpstr>Our Approach</vt:lpstr>
      <vt:lpstr>GUI Code</vt:lpstr>
      <vt:lpstr>Improvements on the Server Side</vt:lpstr>
      <vt:lpstr>chat_client.py</vt:lpstr>
      <vt:lpstr>chat_group.py</vt:lpstr>
      <vt:lpstr>chat_server.py</vt:lpstr>
      <vt:lpstr>chat_utils.py</vt:lpstr>
      <vt:lpstr>client_state_machine.py</vt:lpstr>
      <vt:lpstr>client_state_machine.py (Continued)</vt:lpstr>
      <vt:lpstr>client_state_machine.py (Continued)</vt:lpstr>
      <vt:lpstr>Demonstration</vt:lpstr>
      <vt:lpstr>Comments and Future Improvements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pp_Chat GUI Project</dc:title>
  <dc:creator>Mengshuo Ye</dc:creator>
  <cp:lastModifiedBy>Mengshuo Ye</cp:lastModifiedBy>
  <cp:revision>2</cp:revision>
  <dcterms:created xsi:type="dcterms:W3CDTF">2020-05-19T08:08:26Z</dcterms:created>
  <dcterms:modified xsi:type="dcterms:W3CDTF">2020-05-19T08:25:38Z</dcterms:modified>
</cp:coreProperties>
</file>